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0" d="100"/>
          <a:sy n="70" d="100"/>
        </p:scale>
        <p:origin x="50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6298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4459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855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5759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044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015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31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105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0210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984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8565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3CD1A0-5C80-44E2-8B70-90A985CFE7A7}" type="datetimeFigureOut">
              <a:rPr lang="ko-KR" altLang="en-US" smtClean="0"/>
              <a:t>2016-07-16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1806E-AD4C-4058-9ED5-EB5A2377449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579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548" y="-17915"/>
            <a:ext cx="12272548" cy="6858000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63610" y="55659"/>
            <a:ext cx="1431235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423283" y="147502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Head Logo</a:t>
            </a:r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2696817" y="55659"/>
            <a:ext cx="3211002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986366" y="73751"/>
            <a:ext cx="15054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Head Search</a:t>
            </a:r>
          </a:p>
          <a:p>
            <a:r>
              <a:rPr lang="en-US" altLang="ko-KR" dirty="0" smtClean="0"/>
              <a:t>text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5907820" y="67527"/>
            <a:ext cx="477078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384898" y="-64749"/>
            <a:ext cx="15054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Head Search</a:t>
            </a:r>
          </a:p>
          <a:p>
            <a:r>
              <a:rPr lang="en-US" altLang="ko-KR" dirty="0" err="1" smtClean="0"/>
              <a:t>Btn</a:t>
            </a:r>
            <a:endParaRPr lang="ko-KR" altLang="en-US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9288592" y="35131"/>
            <a:ext cx="2097676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554096" y="-52881"/>
            <a:ext cx="734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Head</a:t>
            </a:r>
          </a:p>
          <a:p>
            <a:r>
              <a:rPr lang="en-US" altLang="ko-KR" dirty="0" smtClean="0"/>
              <a:t>text</a:t>
            </a:r>
            <a:endParaRPr lang="ko-KR" altLang="en-US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11601655" y="72580"/>
            <a:ext cx="477080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11073898" y="-35840"/>
            <a:ext cx="7777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Head</a:t>
            </a:r>
          </a:p>
          <a:p>
            <a:r>
              <a:rPr lang="en-US" altLang="ko-KR" dirty="0" smtClean="0"/>
              <a:t>menu</a:t>
            </a:r>
            <a:endParaRPr lang="ko-KR" altLang="en-US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437322" y="1170166"/>
            <a:ext cx="1696412" cy="68248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672379" y="782252"/>
            <a:ext cx="122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Aside text</a:t>
            </a:r>
            <a:endParaRPr lang="ko-KR" altLang="en-US" dirty="0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443589" y="1871236"/>
            <a:ext cx="1696412" cy="43150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362038" y="2277083"/>
            <a:ext cx="1846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Aside Login </a:t>
            </a:r>
            <a:r>
              <a:rPr lang="en-US" altLang="ko-KR" dirty="0" err="1" smtClean="0"/>
              <a:t>btn</a:t>
            </a:r>
            <a:endParaRPr lang="ko-KR" altLang="en-US" dirty="0"/>
          </a:p>
        </p:txBody>
      </p:sp>
      <p:sp>
        <p:nvSpPr>
          <p:cNvPr id="19" name="모서리가 둥근 직사각형 18"/>
          <p:cNvSpPr/>
          <p:nvPr/>
        </p:nvSpPr>
        <p:spPr>
          <a:xfrm>
            <a:off x="475634" y="2610123"/>
            <a:ext cx="1696412" cy="43150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437322" y="3018145"/>
            <a:ext cx="1846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Aside </a:t>
            </a:r>
            <a:r>
              <a:rPr lang="en-US" altLang="ko-KR" dirty="0" err="1" smtClean="0"/>
              <a:t>regist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btn</a:t>
            </a:r>
            <a:endParaRPr lang="ko-KR" altLang="en-US" dirty="0"/>
          </a:p>
        </p:txBody>
      </p:sp>
      <p:sp>
        <p:nvSpPr>
          <p:cNvPr id="21" name="모서리가 둥근 직사각형 20"/>
          <p:cNvSpPr/>
          <p:nvPr/>
        </p:nvSpPr>
        <p:spPr>
          <a:xfrm>
            <a:off x="61026" y="3606497"/>
            <a:ext cx="414608" cy="43150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475634" y="3637582"/>
            <a:ext cx="1435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Aside home</a:t>
            </a:r>
            <a:endParaRPr lang="ko-KR" altLang="en-US" dirty="0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22714" y="4385050"/>
            <a:ext cx="1026858" cy="43150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모서리가 둥근 직사각형 23"/>
          <p:cNvSpPr/>
          <p:nvPr/>
        </p:nvSpPr>
        <p:spPr>
          <a:xfrm>
            <a:off x="61025" y="4816289"/>
            <a:ext cx="1735969" cy="152885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/>
          <p:cNvSpPr txBox="1"/>
          <p:nvPr/>
        </p:nvSpPr>
        <p:spPr>
          <a:xfrm>
            <a:off x="1061004" y="4385050"/>
            <a:ext cx="1613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Category title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753707" y="6469702"/>
            <a:ext cx="1534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Footer menu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모서리가 둥근 직사각형 26"/>
          <p:cNvSpPr/>
          <p:nvPr/>
        </p:nvSpPr>
        <p:spPr>
          <a:xfrm>
            <a:off x="2689773" y="557187"/>
            <a:ext cx="9388961" cy="283029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2674010" y="2896387"/>
            <a:ext cx="1513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Main banner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9228648" y="3028160"/>
            <a:ext cx="81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미정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31" name="모서리가 둥근 직사각형 30"/>
          <p:cNvSpPr/>
          <p:nvPr/>
        </p:nvSpPr>
        <p:spPr>
          <a:xfrm>
            <a:off x="2564311" y="3387476"/>
            <a:ext cx="9639121" cy="3108739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9818370" y="5256807"/>
            <a:ext cx="1489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Contents list</a:t>
            </a:r>
            <a:endParaRPr lang="ko-KR" altLang="en-US" dirty="0"/>
          </a:p>
        </p:txBody>
      </p:sp>
      <p:sp>
        <p:nvSpPr>
          <p:cNvPr id="33" name="모서리가 둥근 직사각형 32"/>
          <p:cNvSpPr/>
          <p:nvPr/>
        </p:nvSpPr>
        <p:spPr>
          <a:xfrm>
            <a:off x="4905518" y="3370556"/>
            <a:ext cx="2441488" cy="225558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5069813" y="5210640"/>
            <a:ext cx="13529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Contents_#</a:t>
            </a:r>
            <a:endParaRPr lang="ko-KR" altLang="en-US" dirty="0"/>
          </a:p>
        </p:txBody>
      </p:sp>
      <p:sp>
        <p:nvSpPr>
          <p:cNvPr id="35" name="모서리가 둥근 직사각형 34"/>
          <p:cNvSpPr/>
          <p:nvPr/>
        </p:nvSpPr>
        <p:spPr>
          <a:xfrm>
            <a:off x="-147586" y="6496215"/>
            <a:ext cx="12339586" cy="43150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1949394" y="5409207"/>
            <a:ext cx="13725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Category_#</a:t>
            </a:r>
            <a:br>
              <a:rPr lang="en-US" altLang="ko-KR" dirty="0" smtClean="0"/>
            </a:br>
            <a:r>
              <a:rPr lang="ko-KR" altLang="en-US" dirty="0" smtClean="0"/>
              <a:t>미정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43408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7049" y="-32127"/>
            <a:ext cx="7293567" cy="68901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773168" y="1782345"/>
            <a:ext cx="2282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profile image</a:t>
            </a:r>
            <a:endParaRPr lang="ko-KR" altLang="en-US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184648" y="2194560"/>
            <a:ext cx="1344168" cy="110642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215640" y="3630168"/>
            <a:ext cx="1344168" cy="33598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3285744" y="3966148"/>
            <a:ext cx="4056888" cy="33598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7342632" y="3966148"/>
            <a:ext cx="731520" cy="33598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3410232" y="4740114"/>
            <a:ext cx="1362936" cy="33480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3410232" y="5026265"/>
            <a:ext cx="3996408" cy="41506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125760" y="3243062"/>
            <a:ext cx="2697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profile name title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59808" y="3587135"/>
            <a:ext cx="2691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profile name text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109730" y="3946397"/>
            <a:ext cx="3326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profile name check </a:t>
            </a:r>
            <a:r>
              <a:rPr lang="en-US" altLang="ko-KR" dirty="0" err="1" smtClean="0"/>
              <a:t>btn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732680" y="4656933"/>
            <a:ext cx="31081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profile introduce title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7406640" y="5046930"/>
            <a:ext cx="3101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profile introduce text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919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372" y="0"/>
            <a:ext cx="7396587" cy="6854050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4507992" y="4800600"/>
            <a:ext cx="1901952" cy="32004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4507992" y="5120640"/>
            <a:ext cx="2441448" cy="25603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4267200" y="5536692"/>
            <a:ext cx="3642360" cy="56235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267200" y="4486632"/>
            <a:ext cx="2691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profile name text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383155" y="5200650"/>
            <a:ext cx="1929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email text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158941" y="6099048"/>
            <a:ext cx="1697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err="1" smtClean="0"/>
              <a:t>goMain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9978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025" y="390525"/>
            <a:ext cx="10267950" cy="6076950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4590288" y="795528"/>
            <a:ext cx="2450592" cy="74066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3489960" y="2587752"/>
            <a:ext cx="4511040" cy="47244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1584960" y="3260979"/>
            <a:ext cx="8372856" cy="47244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1728216" y="4519802"/>
            <a:ext cx="4151376" cy="911733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5879592" y="4519802"/>
            <a:ext cx="4151376" cy="911733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580770" y="426196"/>
            <a:ext cx="2449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pw search logo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185149" y="2216825"/>
            <a:ext cx="2845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pw search title text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438901" y="2919461"/>
            <a:ext cx="3008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pw search email text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829045" y="4118919"/>
            <a:ext cx="2832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pw search </a:t>
            </a:r>
            <a:r>
              <a:rPr lang="en-US" altLang="ko-KR" dirty="0" err="1" smtClean="0">
                <a:solidFill>
                  <a:schemeClr val="bg1"/>
                </a:solidFill>
              </a:rPr>
              <a:t>goLogin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13365" y="4066723"/>
            <a:ext cx="2422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pw search next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917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612" y="190500"/>
            <a:ext cx="10010775" cy="6477000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3663696" y="2586157"/>
            <a:ext cx="4511040" cy="93268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212581" y="2216825"/>
            <a:ext cx="2845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pw search title text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1776984" y="3749039"/>
            <a:ext cx="8446008" cy="594361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776984" y="3398379"/>
            <a:ext cx="2959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pw search code text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23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250" y="209550"/>
            <a:ext cx="10477500" cy="6438900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3877056" y="2586157"/>
            <a:ext cx="3849624" cy="522803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212581" y="2216825"/>
            <a:ext cx="28452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pw search title text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1588008" y="3324821"/>
            <a:ext cx="8241792" cy="522803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588008" y="2955489"/>
            <a:ext cx="2757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pw search pw text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588008" y="3941029"/>
            <a:ext cx="8241792" cy="522803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588008" y="3562553"/>
            <a:ext cx="3633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pw search pw confirm text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6906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7588" y="1099060"/>
            <a:ext cx="4848225" cy="1590675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5923722" y="2099144"/>
            <a:ext cx="1431235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136947" y="2504660"/>
            <a:ext cx="734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Head</a:t>
            </a:r>
          </a:p>
          <a:p>
            <a:r>
              <a:rPr lang="en-US" altLang="ko-KR" dirty="0" err="1" smtClean="0"/>
              <a:t>btn</a:t>
            </a:r>
            <a:endParaRPr lang="en-US" altLang="ko-KR" dirty="0" smtClean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3643165" y="1315291"/>
            <a:ext cx="2861001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430561" y="1343161"/>
            <a:ext cx="519619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441407" y="668960"/>
            <a:ext cx="734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Head</a:t>
            </a:r>
          </a:p>
          <a:p>
            <a:r>
              <a:rPr lang="en-US" altLang="ko-KR" dirty="0" smtClean="0"/>
              <a:t>text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323122" y="696830"/>
            <a:ext cx="7344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Head</a:t>
            </a:r>
          </a:p>
          <a:p>
            <a:r>
              <a:rPr lang="en-US" altLang="ko-KR" dirty="0" smtClean="0"/>
              <a:t>Push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1265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738" y="1037934"/>
            <a:ext cx="4229100" cy="4448175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/>
        </p:nvSpPr>
        <p:spPr>
          <a:xfrm>
            <a:off x="7044856" y="1347097"/>
            <a:ext cx="791982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4667415" y="1752613"/>
            <a:ext cx="1971923" cy="173005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4736326" y="3482670"/>
            <a:ext cx="1971923" cy="390939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4524292" y="4605129"/>
            <a:ext cx="1262930" cy="390939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5787222" y="4605129"/>
            <a:ext cx="1082705" cy="390939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736326" y="1298036"/>
            <a:ext cx="1496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Aside profile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901099" y="1347097"/>
            <a:ext cx="2306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Aside profile modify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667415" y="3886673"/>
            <a:ext cx="21582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Aside profile name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834449" y="5009131"/>
            <a:ext cx="20953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Aside profile store</a:t>
            </a:r>
          </a:p>
          <a:p>
            <a:r>
              <a:rPr lang="ko-KR" altLang="en-US" dirty="0" smtClean="0"/>
              <a:t>미정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842021" y="5035634"/>
            <a:ext cx="22896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Aside profile recode</a:t>
            </a:r>
          </a:p>
          <a:p>
            <a:r>
              <a:rPr lang="ko-KR" altLang="en-US" dirty="0" smtClean="0"/>
              <a:t>미정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7520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0258" cy="6720840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1585887" y="822960"/>
            <a:ext cx="5647017" cy="52120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7232904" y="822960"/>
            <a:ext cx="435864" cy="52120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4846320" y="1743456"/>
            <a:ext cx="2481072" cy="52120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0" y="2403348"/>
            <a:ext cx="9436608" cy="189433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9336024" y="439674"/>
            <a:ext cx="2855976" cy="253212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1584145" y="469392"/>
            <a:ext cx="1344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text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7653400" y="822960"/>
            <a:ext cx="1306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</a:t>
            </a:r>
            <a:r>
              <a:rPr lang="en-US" altLang="ko-KR" dirty="0" err="1" smtClean="0"/>
              <a:t>btn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144896" y="1420106"/>
            <a:ext cx="13932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user</a:t>
            </a:r>
          </a:p>
          <a:p>
            <a:r>
              <a:rPr lang="ko-KR" altLang="en-US" dirty="0" smtClean="0"/>
              <a:t>미정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39452" y="1982462"/>
            <a:ext cx="1849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contents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9603515" y="439674"/>
            <a:ext cx="18299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keyword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8626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212727" cy="65288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3732" y="2046470"/>
            <a:ext cx="15327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Search user#</a:t>
            </a:r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-2" y="2548128"/>
            <a:ext cx="2642617" cy="990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9726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457918" cy="6928294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4907650" y="2185416"/>
            <a:ext cx="2642617" cy="38404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4907650" y="2569464"/>
            <a:ext cx="2642617" cy="27432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4907649" y="2843784"/>
            <a:ext cx="1182255" cy="27432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089904" y="2843784"/>
            <a:ext cx="1182255" cy="27432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5046703" y="3099816"/>
            <a:ext cx="2341649" cy="44805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5046702" y="3663696"/>
            <a:ext cx="2341649" cy="44805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5058133" y="4093464"/>
            <a:ext cx="2341649" cy="44805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6434697" y="4573524"/>
            <a:ext cx="965085" cy="44805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5046702" y="4573524"/>
            <a:ext cx="734199" cy="44805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5290542" y="729996"/>
            <a:ext cx="1677186" cy="90982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4901970" y="1884926"/>
            <a:ext cx="1873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Login email text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901970" y="2499360"/>
            <a:ext cx="1622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Login pw text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3472641" y="2779514"/>
            <a:ext cx="1435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check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623984" y="2779514"/>
            <a:ext cx="26117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email save check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550267" y="3141226"/>
            <a:ext cx="119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</a:t>
            </a:r>
            <a:r>
              <a:rPr lang="en-US" altLang="ko-KR" dirty="0" err="1" smtClean="0">
                <a:solidFill>
                  <a:schemeClr val="bg1"/>
                </a:solidFill>
              </a:rPr>
              <a:t>btn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562572" y="3724132"/>
            <a:ext cx="1490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fb </a:t>
            </a:r>
            <a:r>
              <a:rPr lang="en-US" altLang="ko-KR" dirty="0" err="1" smtClean="0">
                <a:solidFill>
                  <a:schemeClr val="bg1"/>
                </a:solidFill>
              </a:rPr>
              <a:t>btn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550267" y="4164568"/>
            <a:ext cx="1888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</a:t>
            </a:r>
            <a:r>
              <a:rPr lang="en-US" altLang="ko-KR" dirty="0" err="1" smtClean="0">
                <a:solidFill>
                  <a:schemeClr val="bg1"/>
                </a:solidFill>
              </a:rPr>
              <a:t>kakao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</a:rPr>
              <a:t>btn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550266" y="4652248"/>
            <a:ext cx="2329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pw search </a:t>
            </a:r>
            <a:r>
              <a:rPr lang="en-US" altLang="ko-KR" dirty="0" err="1" smtClean="0">
                <a:solidFill>
                  <a:schemeClr val="bg1"/>
                </a:solidFill>
              </a:rPr>
              <a:t>btn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929801" y="4669238"/>
            <a:ext cx="1853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</a:t>
            </a:r>
            <a:r>
              <a:rPr lang="en-US" altLang="ko-KR" dirty="0" err="1" smtClean="0">
                <a:solidFill>
                  <a:schemeClr val="bg1"/>
                </a:solidFill>
              </a:rPr>
              <a:t>regist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</a:rPr>
              <a:t>btn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340873" y="372118"/>
            <a:ext cx="131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Login logo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34951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4687" y="347662"/>
            <a:ext cx="5762625" cy="6162675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/>
        </p:nvSpPr>
        <p:spPr>
          <a:xfrm>
            <a:off x="4220694" y="2194560"/>
            <a:ext cx="3286530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4299942" y="2877312"/>
            <a:ext cx="3286530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4299942" y="3428999"/>
            <a:ext cx="3286530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4299942" y="4041458"/>
            <a:ext cx="3286530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4791456" y="4943666"/>
            <a:ext cx="1380744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6172200" y="4943666"/>
            <a:ext cx="1078992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220694" y="1792224"/>
            <a:ext cx="1239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chemeClr val="bg1"/>
                </a:solidFill>
              </a:rPr>
              <a:t>regist</a:t>
            </a:r>
            <a:r>
              <a:rPr lang="en-US" altLang="ko-KR" dirty="0" smtClean="0">
                <a:solidFill>
                  <a:schemeClr val="bg1"/>
                </a:solidFill>
              </a:rPr>
              <a:t> title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71767" y="2556559"/>
            <a:ext cx="2316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chemeClr val="bg1"/>
                </a:solidFill>
              </a:rPr>
              <a:t>regist</a:t>
            </a:r>
            <a:r>
              <a:rPr lang="en-US" altLang="ko-KR" dirty="0" smtClean="0">
                <a:solidFill>
                  <a:schemeClr val="bg1"/>
                </a:solidFill>
              </a:rPr>
              <a:t> email add </a:t>
            </a:r>
            <a:r>
              <a:rPr lang="en-US" altLang="ko-KR" dirty="0" err="1" smtClean="0">
                <a:solidFill>
                  <a:schemeClr val="bg1"/>
                </a:solidFill>
              </a:rPr>
              <a:t>btn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395100" y="3287890"/>
            <a:ext cx="1970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chemeClr val="bg1"/>
                </a:solidFill>
              </a:rPr>
              <a:t>regist</a:t>
            </a:r>
            <a:r>
              <a:rPr lang="en-US" altLang="ko-KR" dirty="0" smtClean="0">
                <a:solidFill>
                  <a:schemeClr val="bg1"/>
                </a:solidFill>
              </a:rPr>
              <a:t> fb add </a:t>
            </a:r>
            <a:r>
              <a:rPr lang="en-US" altLang="ko-KR" dirty="0" err="1" smtClean="0">
                <a:solidFill>
                  <a:schemeClr val="bg1"/>
                </a:solidFill>
              </a:rPr>
              <a:t>btn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323530" y="3796020"/>
            <a:ext cx="2369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chemeClr val="bg1"/>
                </a:solidFill>
              </a:rPr>
              <a:t>regist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</a:rPr>
              <a:t>kakao</a:t>
            </a:r>
            <a:r>
              <a:rPr lang="en-US" altLang="ko-KR" dirty="0" smtClean="0">
                <a:solidFill>
                  <a:schemeClr val="bg1"/>
                </a:solidFill>
              </a:rPr>
              <a:t> add </a:t>
            </a:r>
            <a:r>
              <a:rPr lang="en-US" altLang="ko-KR" dirty="0" err="1" smtClean="0">
                <a:solidFill>
                  <a:schemeClr val="bg1"/>
                </a:solidFill>
              </a:rPr>
              <a:t>btn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297080" y="4575595"/>
            <a:ext cx="2066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chemeClr val="bg1"/>
                </a:solidFill>
              </a:rPr>
              <a:t>regist</a:t>
            </a:r>
            <a:r>
              <a:rPr lang="en-US" altLang="ko-KR" dirty="0" smtClean="0">
                <a:solidFill>
                  <a:schemeClr val="bg1"/>
                </a:solidFill>
              </a:rPr>
              <a:t> already text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218120" y="4574334"/>
            <a:ext cx="1883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>
                <a:solidFill>
                  <a:schemeClr val="bg1"/>
                </a:solidFill>
              </a:rPr>
              <a:t>Regist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en-US" altLang="ko-KR" dirty="0" err="1" smtClean="0">
                <a:solidFill>
                  <a:schemeClr val="bg1"/>
                </a:solidFill>
              </a:rPr>
              <a:t>goLogin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478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1248" y="64008"/>
            <a:ext cx="6390561" cy="6858000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4626864" y="2194560"/>
            <a:ext cx="2971800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270504" y="2703576"/>
            <a:ext cx="4739640" cy="374294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6589776" y="6446520"/>
            <a:ext cx="1356360" cy="41148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3270504" y="6446520"/>
            <a:ext cx="1356360" cy="41148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626864" y="1825228"/>
            <a:ext cx="1400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 smtClean="0"/>
              <a:t> state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850968" y="2379226"/>
            <a:ext cx="1793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 smtClean="0"/>
              <a:t> contents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577640" y="6488668"/>
            <a:ext cx="17774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 smtClean="0"/>
              <a:t> previous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509332" y="6336006"/>
            <a:ext cx="1343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 smtClean="0"/>
              <a:t> next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3779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9464" y="11984"/>
            <a:ext cx="7065439" cy="6846016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3429000" y="1792224"/>
            <a:ext cx="978408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3429000" y="2231136"/>
            <a:ext cx="4553712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7982712" y="2231136"/>
            <a:ext cx="786384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3429000" y="2740152"/>
            <a:ext cx="1143000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3563112" y="3108960"/>
            <a:ext cx="5205984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3563112" y="3447288"/>
            <a:ext cx="5205984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3563112" y="4070604"/>
            <a:ext cx="2252472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3563112" y="4509516"/>
            <a:ext cx="3934968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429000" y="5025390"/>
            <a:ext cx="877824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3529584" y="5363718"/>
            <a:ext cx="2642616" cy="43891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410232" y="1409700"/>
            <a:ext cx="1936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email title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407408" y="1864852"/>
            <a:ext cx="1929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email text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7879080" y="1800582"/>
            <a:ext cx="2564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email check </a:t>
            </a:r>
            <a:r>
              <a:rPr lang="en-US" altLang="ko-KR" dirty="0" err="1" smtClean="0"/>
              <a:t>btn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6549630" y="2739890"/>
            <a:ext cx="1677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pw text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572000" y="2731270"/>
            <a:ext cx="16845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pw title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890470" y="3509534"/>
            <a:ext cx="2554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pw confirm text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5813381" y="4094226"/>
            <a:ext cx="1959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birth title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512218" y="4544306"/>
            <a:ext cx="1959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birth text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188040" y="5357776"/>
            <a:ext cx="233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sex </a:t>
            </a:r>
            <a:r>
              <a:rPr lang="en-US" altLang="ko-KR" dirty="0" err="1" smtClean="0"/>
              <a:t>radiobtn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4287434" y="4994386"/>
            <a:ext cx="19590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 smtClean="0"/>
              <a:t>Regist</a:t>
            </a:r>
            <a:r>
              <a:rPr lang="en-US" altLang="ko-KR" dirty="0"/>
              <a:t> </a:t>
            </a:r>
            <a:r>
              <a:rPr lang="en-US" altLang="ko-KR" dirty="0" smtClean="0"/>
              <a:t>sex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8144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244</Words>
  <Application>Microsoft Office PowerPoint</Application>
  <PresentationFormat>와이드스크린</PresentationFormat>
  <Paragraphs>89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이창신</dc:creator>
  <cp:lastModifiedBy>이창신</cp:lastModifiedBy>
  <cp:revision>25</cp:revision>
  <dcterms:created xsi:type="dcterms:W3CDTF">2016-07-16T07:30:47Z</dcterms:created>
  <dcterms:modified xsi:type="dcterms:W3CDTF">2016-07-16T08:32:27Z</dcterms:modified>
</cp:coreProperties>
</file>

<file path=docProps/thumbnail.jpeg>
</file>